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386663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Hop Around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shooting box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and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10’ fault lines for other boxes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A8CDEF-19C7-49FB-821E-1EE52D5E03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22600"/>
            <a:ext cx="7025776" cy="45759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Hop Around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Hop Around is a 20 round, 100 point, Comstock course of fire. There are 10 USPSA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 the middle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the middle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</a:t>
            </a:r>
            <a:r>
              <a:rPr lang="en-US"/>
              <a:t>shooting areas.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144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2021-08-04T17:16:53Z</dcterms:modified>
  <cp:category>Shooting</cp:category>
</cp:coreProperties>
</file>

<file path=docProps/thumbnail.jpeg>
</file>